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7"/>
  </p:notesMasterIdLst>
  <p:sldIdLst>
    <p:sldId id="1262" r:id="rId2"/>
    <p:sldId id="1312" r:id="rId3"/>
    <p:sldId id="1311" r:id="rId4"/>
    <p:sldId id="1281" r:id="rId5"/>
    <p:sldId id="1386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4FE"/>
    <a:srgbClr val="FFD679"/>
    <a:srgbClr val="FBBF8F"/>
    <a:srgbClr val="DBEEF3"/>
    <a:srgbClr val="C5D79B"/>
    <a:srgbClr val="D8E5BC"/>
    <a:srgbClr val="518FAA"/>
    <a:srgbClr val="50CAD4"/>
    <a:srgbClr val="F66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 autoAdjust="0"/>
    <p:restoredTop sz="87534"/>
  </p:normalViewPr>
  <p:slideViewPr>
    <p:cSldViewPr snapToGrid="0">
      <p:cViewPr varScale="1">
        <p:scale>
          <a:sx n="110" d="100"/>
          <a:sy n="110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7937-FED5-FF44-96C9-4F3F6ED1766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E1DD-B833-C04E-9AEA-430A229DC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14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E1DD-B833-C04E-9AEA-430A229DC59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45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E1DD-B833-C04E-9AEA-430A229DC59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2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E1DD-B833-C04E-9AEA-430A229DC59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38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E1DD-B833-C04E-9AEA-430A229DC59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40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E1DD-B833-C04E-9AEA-430A229DC59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03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491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2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3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68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2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4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7A94-DC2C-FD57-2FCE-D8DDE1C6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66" y="2900728"/>
            <a:ext cx="2627740" cy="621772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Writing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6EC68-FBA1-593D-B7C6-8760F9AD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41" y="1471465"/>
            <a:ext cx="1393765" cy="136124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BE487C-0392-1BC0-E909-94F7F7CAB676}"/>
              </a:ext>
            </a:extLst>
          </p:cNvPr>
          <p:cNvGrpSpPr/>
          <p:nvPr/>
        </p:nvGrpSpPr>
        <p:grpSpPr>
          <a:xfrm>
            <a:off x="2344695" y="177420"/>
            <a:ext cx="6266176" cy="982640"/>
            <a:chOff x="2290106" y="395784"/>
            <a:chExt cx="6266176" cy="982640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54BFE658-9BDF-AC38-C4F2-914BE3E469BE}"/>
                </a:ext>
              </a:extLst>
            </p:cNvPr>
            <p:cNvSpPr txBox="1">
              <a:spLocks/>
            </p:cNvSpPr>
            <p:nvPr/>
          </p:nvSpPr>
          <p:spPr>
            <a:xfrm>
              <a:off x="2290106" y="395784"/>
              <a:ext cx="6266176" cy="8325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4000" dirty="0"/>
                <a:t>PowerPoint Cues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07611B-E90D-2D41-0635-CAD1F4D40305}"/>
                </a:ext>
              </a:extLst>
            </p:cNvPr>
            <p:cNvSpPr/>
            <p:nvPr/>
          </p:nvSpPr>
          <p:spPr>
            <a:xfrm>
              <a:off x="3083510" y="395784"/>
              <a:ext cx="4679368" cy="9826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9F360F-3E1E-E610-A605-4331EE8169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8" t="26113" r="23915" b="30402"/>
          <a:stretch/>
        </p:blipFill>
        <p:spPr>
          <a:xfrm>
            <a:off x="4270982" y="1232509"/>
            <a:ext cx="2331719" cy="16001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474B8-0E0A-0E6A-846E-9327E8362AA0}"/>
              </a:ext>
            </a:extLst>
          </p:cNvPr>
          <p:cNvSpPr txBox="1">
            <a:spLocks/>
          </p:cNvSpPr>
          <p:nvPr/>
        </p:nvSpPr>
        <p:spPr>
          <a:xfrm>
            <a:off x="3888492" y="2758224"/>
            <a:ext cx="3178581" cy="764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/>
              <a:t>Turn and Talk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643979-D218-89AF-B686-9B1CEC7177E5}"/>
              </a:ext>
            </a:extLst>
          </p:cNvPr>
          <p:cNvSpPr txBox="1">
            <a:spLocks/>
          </p:cNvSpPr>
          <p:nvPr/>
        </p:nvSpPr>
        <p:spPr>
          <a:xfrm>
            <a:off x="7651307" y="2832708"/>
            <a:ext cx="3287531" cy="685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/>
              <a:t>Active Listening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3813F-4DB5-A564-2EC6-4D4DCDA0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28" t="22364" r="31224" b="21727"/>
          <a:stretch/>
        </p:blipFill>
        <p:spPr>
          <a:xfrm rot="16200000" flipH="1">
            <a:off x="8527958" y="1164479"/>
            <a:ext cx="1557813" cy="1736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96D6E-C725-99E3-C10B-AC87AC636A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21" t="29525" r="45059" b="23218"/>
          <a:stretch/>
        </p:blipFill>
        <p:spPr>
          <a:xfrm>
            <a:off x="726088" y="3873300"/>
            <a:ext cx="1650939" cy="197471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C01FA46-C36F-CA85-9E71-825C081D5023}"/>
              </a:ext>
            </a:extLst>
          </p:cNvPr>
          <p:cNvSpPr txBox="1">
            <a:spLocks/>
          </p:cNvSpPr>
          <p:nvPr/>
        </p:nvSpPr>
        <p:spPr>
          <a:xfrm>
            <a:off x="61216" y="5759944"/>
            <a:ext cx="3178581" cy="764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/>
              <a:t>Silent Solo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78D1AB-A3E5-FAF3-7187-5366E0BF31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71" t="15903" r="7904" b="30672"/>
          <a:stretch/>
        </p:blipFill>
        <p:spPr>
          <a:xfrm>
            <a:off x="4270982" y="3818965"/>
            <a:ext cx="2256346" cy="210715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6570B4D-D652-351F-942C-4AD8E139814A}"/>
              </a:ext>
            </a:extLst>
          </p:cNvPr>
          <p:cNvSpPr txBox="1">
            <a:spLocks/>
          </p:cNvSpPr>
          <p:nvPr/>
        </p:nvSpPr>
        <p:spPr>
          <a:xfrm>
            <a:off x="4052080" y="5838589"/>
            <a:ext cx="3287531" cy="685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/>
              <a:t>Class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9DE3F-C347-E5BE-7EC1-CBA140F04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175" t="28947" r="48396" b="42845"/>
          <a:stretch/>
        </p:blipFill>
        <p:spPr>
          <a:xfrm>
            <a:off x="8194811" y="3925156"/>
            <a:ext cx="1980182" cy="20324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AA66D1-BF47-99F5-2B58-3DF65124B38E}"/>
              </a:ext>
            </a:extLst>
          </p:cNvPr>
          <p:cNvSpPr txBox="1">
            <a:spLocks/>
          </p:cNvSpPr>
          <p:nvPr/>
        </p:nvSpPr>
        <p:spPr>
          <a:xfrm>
            <a:off x="7599089" y="5858786"/>
            <a:ext cx="3287531" cy="685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/>
              <a:t>Document Camera</a:t>
            </a:r>
          </a:p>
        </p:txBody>
      </p:sp>
    </p:spTree>
    <p:extLst>
      <p:ext uri="{BB962C8B-B14F-4D97-AF65-F5344CB8AC3E}">
        <p14:creationId xmlns:p14="http://schemas.microsoft.com/office/powerpoint/2010/main" val="130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A77CA-D3ED-A8D6-E02A-F9F2A9B44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5843" r="56419"/>
          <a:stretch/>
        </p:blipFill>
        <p:spPr>
          <a:xfrm>
            <a:off x="662789" y="2494241"/>
            <a:ext cx="2521228" cy="2622807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966729-5C2F-EF19-303E-097BE7891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13" t="27131" r="27486" b="30945"/>
          <a:stretch/>
        </p:blipFill>
        <p:spPr>
          <a:xfrm>
            <a:off x="4854757" y="2884303"/>
            <a:ext cx="2284314" cy="23498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7B47E8-2953-D703-7F0D-C7229C23E8AA}"/>
              </a:ext>
            </a:extLst>
          </p:cNvPr>
          <p:cNvSpPr txBox="1">
            <a:spLocks/>
          </p:cNvSpPr>
          <p:nvPr/>
        </p:nvSpPr>
        <p:spPr>
          <a:xfrm>
            <a:off x="1097490" y="4980993"/>
            <a:ext cx="2914343" cy="82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3 Before 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0D5F22-101B-188F-C6E8-2D2C8F9D9FEC}"/>
              </a:ext>
            </a:extLst>
          </p:cNvPr>
          <p:cNvSpPr txBox="1">
            <a:spLocks/>
          </p:cNvSpPr>
          <p:nvPr/>
        </p:nvSpPr>
        <p:spPr>
          <a:xfrm>
            <a:off x="4585326" y="5114677"/>
            <a:ext cx="2914343" cy="82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All Hands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25CAB-BE51-023A-BDF0-DAEC7CB3C34C}"/>
              </a:ext>
            </a:extLst>
          </p:cNvPr>
          <p:cNvGrpSpPr/>
          <p:nvPr/>
        </p:nvGrpSpPr>
        <p:grpSpPr>
          <a:xfrm>
            <a:off x="7079780" y="290013"/>
            <a:ext cx="1239672" cy="1325562"/>
            <a:chOff x="10691971" y="235528"/>
            <a:chExt cx="1239672" cy="13255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22E610-4EDF-54B7-8EFB-2E9D53406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365" t="49250" r="26689"/>
            <a:stretch/>
          </p:blipFill>
          <p:spPr>
            <a:xfrm>
              <a:off x="10730655" y="235528"/>
              <a:ext cx="1106884" cy="132556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A4BEB2C-0BE6-0925-74CB-734819250B73}"/>
                </a:ext>
              </a:extLst>
            </p:cNvPr>
            <p:cNvSpPr/>
            <p:nvPr/>
          </p:nvSpPr>
          <p:spPr>
            <a:xfrm>
              <a:off x="10691971" y="249383"/>
              <a:ext cx="1239672" cy="1223673"/>
            </a:xfrm>
            <a:prstGeom prst="ellipse">
              <a:avLst/>
            </a:prstGeom>
            <a:noFill/>
            <a:ln w="38100">
              <a:solidFill>
                <a:srgbClr val="BFD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2729ED4-A816-29A0-6A91-FEBA493DF831}"/>
              </a:ext>
            </a:extLst>
          </p:cNvPr>
          <p:cNvSpPr txBox="1">
            <a:spLocks/>
          </p:cNvSpPr>
          <p:nvPr/>
        </p:nvSpPr>
        <p:spPr>
          <a:xfrm>
            <a:off x="6242445" y="1573490"/>
            <a:ext cx="2914343" cy="1107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Non-Verbal Participation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618E7B-0FC4-71F0-1531-1CE716427028}"/>
              </a:ext>
            </a:extLst>
          </p:cNvPr>
          <p:cNvGrpSpPr/>
          <p:nvPr/>
        </p:nvGrpSpPr>
        <p:grpSpPr>
          <a:xfrm>
            <a:off x="9312624" y="2884303"/>
            <a:ext cx="1286383" cy="1551709"/>
            <a:chOff x="10694075" y="207818"/>
            <a:chExt cx="1286383" cy="15517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914D95-E9FD-82DF-4562-EA7685705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824" t="7037" r="27654"/>
            <a:stretch/>
          </p:blipFill>
          <p:spPr>
            <a:xfrm>
              <a:off x="10782426" y="207818"/>
              <a:ext cx="1192812" cy="1551709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49CBE4CA-0754-3CED-ADE7-8BE5E16C6B39}"/>
                </a:ext>
              </a:extLst>
            </p:cNvPr>
            <p:cNvSpPr txBox="1">
              <a:spLocks/>
            </p:cNvSpPr>
            <p:nvPr/>
          </p:nvSpPr>
          <p:spPr>
            <a:xfrm>
              <a:off x="10694075" y="595743"/>
              <a:ext cx="1286383" cy="63730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2800" dirty="0">
                  <a:solidFill>
                    <a:schemeClr val="accent1"/>
                  </a:solidFill>
                </a:rPr>
                <a:t>iPad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A3799-F86A-776A-37E2-23CB6495B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812" y="319177"/>
            <a:ext cx="3856410" cy="2726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FFC459-58CA-1074-0DFA-6DC3C4548D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057" t="41908" r="30205" b="19155"/>
          <a:stretch/>
        </p:blipFill>
        <p:spPr>
          <a:xfrm>
            <a:off x="8451695" y="5114677"/>
            <a:ext cx="1898560" cy="1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115C-3280-DD31-3AE8-804C8C9B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31" y="2391970"/>
            <a:ext cx="2914343" cy="94218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Show Call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C05CE0-184F-3828-2088-F553396E2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81" t="15267" r="58314" b="26824"/>
          <a:stretch/>
        </p:blipFill>
        <p:spPr>
          <a:xfrm>
            <a:off x="968545" y="503882"/>
            <a:ext cx="2100917" cy="244209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B16923-E91B-7FC2-41B6-9EE0A60F14B4}"/>
              </a:ext>
            </a:extLst>
          </p:cNvPr>
          <p:cNvSpPr txBox="1">
            <a:spLocks/>
          </p:cNvSpPr>
          <p:nvPr/>
        </p:nvSpPr>
        <p:spPr>
          <a:xfrm>
            <a:off x="682611" y="5471068"/>
            <a:ext cx="2914343" cy="82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Cold Call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BD77F4E9-52DB-EFAC-A6DB-3476B3818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50" t="23921" r="15669" b="27214"/>
          <a:stretch/>
        </p:blipFill>
        <p:spPr>
          <a:xfrm>
            <a:off x="779171" y="3548981"/>
            <a:ext cx="2290291" cy="21385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0BC854-1A41-FDC8-B318-E8073D782B2A}"/>
              </a:ext>
            </a:extLst>
          </p:cNvPr>
          <p:cNvSpPr txBox="1">
            <a:spLocks/>
          </p:cNvSpPr>
          <p:nvPr/>
        </p:nvSpPr>
        <p:spPr>
          <a:xfrm>
            <a:off x="4238544" y="2305452"/>
            <a:ext cx="2914343" cy="82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Stamp 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CF12B-4A51-0517-0D70-8415BDC2A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31" b="65305"/>
          <a:stretch/>
        </p:blipFill>
        <p:spPr>
          <a:xfrm>
            <a:off x="3939360" y="622609"/>
            <a:ext cx="3720601" cy="1905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C041D3-BD7D-F1F4-6689-3E4B7D6DE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62" t="4820" r="58765" b="58308"/>
          <a:stretch/>
        </p:blipFill>
        <p:spPr>
          <a:xfrm>
            <a:off x="4410670" y="3328962"/>
            <a:ext cx="2174221" cy="202516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EE1A8CB-F7E3-F8E7-8C9B-672B8004CA63}"/>
              </a:ext>
            </a:extLst>
          </p:cNvPr>
          <p:cNvSpPr txBox="1">
            <a:spLocks/>
          </p:cNvSpPr>
          <p:nvPr/>
        </p:nvSpPr>
        <p:spPr>
          <a:xfrm>
            <a:off x="4238544" y="5526025"/>
            <a:ext cx="2735321" cy="94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Everybody Writes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58783-C849-A8E7-D36E-23BD2BFE2D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57" t="11947" r="22919" b="51084"/>
          <a:stretch/>
        </p:blipFill>
        <p:spPr>
          <a:xfrm>
            <a:off x="8283042" y="503882"/>
            <a:ext cx="1960529" cy="2030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AFE49-E3B0-AF97-C596-0E092DA11D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57" t="53118" r="20169" b="7946"/>
          <a:stretch/>
        </p:blipFill>
        <p:spPr>
          <a:xfrm>
            <a:off x="8358518" y="3380304"/>
            <a:ext cx="1885053" cy="18541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54AD3A-A8CF-FF59-0022-3266241AAFA0}"/>
              </a:ext>
            </a:extLst>
          </p:cNvPr>
          <p:cNvSpPr txBox="1">
            <a:spLocks/>
          </p:cNvSpPr>
          <p:nvPr/>
        </p:nvSpPr>
        <p:spPr>
          <a:xfrm>
            <a:off x="7933383" y="5409836"/>
            <a:ext cx="2735321" cy="94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Choral Response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F77004-D079-43A3-F771-D9A905E1F8BD}"/>
              </a:ext>
            </a:extLst>
          </p:cNvPr>
          <p:cNvSpPr txBox="1">
            <a:spLocks/>
          </p:cNvSpPr>
          <p:nvPr/>
        </p:nvSpPr>
        <p:spPr>
          <a:xfrm>
            <a:off x="7959145" y="2391971"/>
            <a:ext cx="2735321" cy="653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113963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6553E-0871-4A7F-B519-121692B0CB4A}"/>
              </a:ext>
            </a:extLst>
          </p:cNvPr>
          <p:cNvSpPr txBox="1">
            <a:spLocks/>
          </p:cNvSpPr>
          <p:nvPr/>
        </p:nvSpPr>
        <p:spPr>
          <a:xfrm>
            <a:off x="759349" y="305448"/>
            <a:ext cx="3693381" cy="803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Seating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9DEE6A-568C-4723-BA52-73B8E22D5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79767"/>
              </p:ext>
            </p:extLst>
          </p:nvPr>
        </p:nvGraphicFramePr>
        <p:xfrm>
          <a:off x="596348" y="1721224"/>
          <a:ext cx="10018644" cy="415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469">
                  <a:extLst>
                    <a:ext uri="{9D8B030D-6E8A-4147-A177-3AD203B41FA5}">
                      <a16:colId xmlns:a16="http://schemas.microsoft.com/office/drawing/2014/main" val="1369326894"/>
                    </a:ext>
                  </a:extLst>
                </a:gridCol>
                <a:gridCol w="1251469">
                  <a:extLst>
                    <a:ext uri="{9D8B030D-6E8A-4147-A177-3AD203B41FA5}">
                      <a16:colId xmlns:a16="http://schemas.microsoft.com/office/drawing/2014/main" val="277061300"/>
                    </a:ext>
                  </a:extLst>
                </a:gridCol>
                <a:gridCol w="481264">
                  <a:extLst>
                    <a:ext uri="{9D8B030D-6E8A-4147-A177-3AD203B41FA5}">
                      <a16:colId xmlns:a16="http://schemas.microsoft.com/office/drawing/2014/main" val="2364625045"/>
                    </a:ext>
                  </a:extLst>
                </a:gridCol>
                <a:gridCol w="1316397">
                  <a:extLst>
                    <a:ext uri="{9D8B030D-6E8A-4147-A177-3AD203B41FA5}">
                      <a16:colId xmlns:a16="http://schemas.microsoft.com/office/drawing/2014/main" val="1926396684"/>
                    </a:ext>
                  </a:extLst>
                </a:gridCol>
                <a:gridCol w="1316397">
                  <a:extLst>
                    <a:ext uri="{9D8B030D-6E8A-4147-A177-3AD203B41FA5}">
                      <a16:colId xmlns:a16="http://schemas.microsoft.com/office/drawing/2014/main" val="776422787"/>
                    </a:ext>
                  </a:extLst>
                </a:gridCol>
                <a:gridCol w="1316397">
                  <a:extLst>
                    <a:ext uri="{9D8B030D-6E8A-4147-A177-3AD203B41FA5}">
                      <a16:colId xmlns:a16="http://schemas.microsoft.com/office/drawing/2014/main" val="2014715012"/>
                    </a:ext>
                  </a:extLst>
                </a:gridCol>
                <a:gridCol w="438797">
                  <a:extLst>
                    <a:ext uri="{9D8B030D-6E8A-4147-A177-3AD203B41FA5}">
                      <a16:colId xmlns:a16="http://schemas.microsoft.com/office/drawing/2014/main" val="3350735342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58630357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1137989707"/>
                    </a:ext>
                  </a:extLst>
                </a:gridCol>
              </a:tblGrid>
              <a:tr h="662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highlight>
                          <a:srgbClr val="FBBF8F"/>
                        </a:highlight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8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highlight>
                          <a:srgbClr val="FBBF8F"/>
                        </a:highlight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highlight>
                          <a:srgbClr val="FBBF8F"/>
                        </a:highlight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751842"/>
                  </a:ext>
                </a:extLst>
              </a:tr>
              <a:tr h="3589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479760"/>
                  </a:ext>
                </a:extLst>
              </a:tr>
              <a:tr h="804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360"/>
                  </a:ext>
                </a:extLst>
              </a:tr>
              <a:tr h="3745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104416"/>
                  </a:ext>
                </a:extLst>
              </a:tr>
              <a:tr h="789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73"/>
                  </a:ext>
                </a:extLst>
              </a:tr>
              <a:tr h="337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521311"/>
                  </a:ext>
                </a:extLst>
              </a:tr>
              <a:tr h="826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9915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07D4894-86AC-488A-8772-E3C9128469DF}"/>
              </a:ext>
            </a:extLst>
          </p:cNvPr>
          <p:cNvSpPr txBox="1">
            <a:spLocks/>
          </p:cNvSpPr>
          <p:nvPr/>
        </p:nvSpPr>
        <p:spPr>
          <a:xfrm>
            <a:off x="3323644" y="1068907"/>
            <a:ext cx="4276475" cy="4452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Abadi Extra Light" panose="020B0204020104020204" pitchFamily="34" charset="0"/>
              </a:rPr>
              <a:t>WHITEBOARD</a:t>
            </a:r>
            <a:endParaRPr lang="en-AU" sz="2800" dirty="0">
              <a:latin typeface="Abadi Extra Light" panose="020B02040201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F74F25-72B5-43DF-893D-989147C3F69F}"/>
              </a:ext>
            </a:extLst>
          </p:cNvPr>
          <p:cNvSpPr txBox="1">
            <a:spLocks/>
          </p:cNvSpPr>
          <p:nvPr/>
        </p:nvSpPr>
        <p:spPr>
          <a:xfrm>
            <a:off x="3323645" y="5846848"/>
            <a:ext cx="4276475" cy="705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Abadi Extra Light" panose="020B0204020104020204" pitchFamily="34" charset="0"/>
              </a:rPr>
              <a:t>Back of Room</a:t>
            </a:r>
            <a:endParaRPr lang="en-AU" sz="2800" dirty="0">
              <a:latin typeface="Abadi Extra Light" panose="020B02040201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D0532-60A5-4F12-A70D-9161978818E6}"/>
              </a:ext>
            </a:extLst>
          </p:cNvPr>
          <p:cNvSpPr/>
          <p:nvPr/>
        </p:nvSpPr>
        <p:spPr>
          <a:xfrm>
            <a:off x="600321" y="372357"/>
            <a:ext cx="3693381" cy="803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51AE63-233A-B468-B019-20194C8A74F5}"/>
              </a:ext>
            </a:extLst>
          </p:cNvPr>
          <p:cNvSpPr txBox="1">
            <a:spLocks/>
          </p:cNvSpPr>
          <p:nvPr/>
        </p:nvSpPr>
        <p:spPr>
          <a:xfrm rot="5400000">
            <a:off x="423953" y="6165099"/>
            <a:ext cx="705703" cy="3609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Abadi Extra Light" panose="020B0204020104020204" pitchFamily="34" charset="0"/>
              </a:rPr>
              <a:t>Door</a:t>
            </a:r>
            <a:endParaRPr lang="en-AU" sz="2800" dirty="0">
              <a:latin typeface="Abadi Extra Light" panose="020B02040201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3026F3-0DCF-762C-F9A4-7C5359A75196}"/>
              </a:ext>
            </a:extLst>
          </p:cNvPr>
          <p:cNvSpPr txBox="1">
            <a:spLocks/>
          </p:cNvSpPr>
          <p:nvPr/>
        </p:nvSpPr>
        <p:spPr>
          <a:xfrm>
            <a:off x="7943850" y="700089"/>
            <a:ext cx="2671142" cy="803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Abadi Extra Light" panose="020B0204020104020204" pitchFamily="34" charset="0"/>
              </a:rPr>
              <a:t>Teacher’s Desk</a:t>
            </a:r>
          </a:p>
          <a:p>
            <a:pPr algn="ctr"/>
            <a:endParaRPr lang="en-AU" sz="1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9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6553E-0871-4A7F-B519-121692B0CB4A}"/>
              </a:ext>
            </a:extLst>
          </p:cNvPr>
          <p:cNvSpPr txBox="1">
            <a:spLocks/>
          </p:cNvSpPr>
          <p:nvPr/>
        </p:nvSpPr>
        <p:spPr>
          <a:xfrm>
            <a:off x="759349" y="305448"/>
            <a:ext cx="3693381" cy="803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Seating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9DEE6A-568C-4723-BA52-73B8E22D5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41206"/>
              </p:ext>
            </p:extLst>
          </p:nvPr>
        </p:nvGraphicFramePr>
        <p:xfrm>
          <a:off x="596348" y="1721224"/>
          <a:ext cx="10018644" cy="415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469">
                  <a:extLst>
                    <a:ext uri="{9D8B030D-6E8A-4147-A177-3AD203B41FA5}">
                      <a16:colId xmlns:a16="http://schemas.microsoft.com/office/drawing/2014/main" val="1369326894"/>
                    </a:ext>
                  </a:extLst>
                </a:gridCol>
                <a:gridCol w="1251469">
                  <a:extLst>
                    <a:ext uri="{9D8B030D-6E8A-4147-A177-3AD203B41FA5}">
                      <a16:colId xmlns:a16="http://schemas.microsoft.com/office/drawing/2014/main" val="277061300"/>
                    </a:ext>
                  </a:extLst>
                </a:gridCol>
                <a:gridCol w="481264">
                  <a:extLst>
                    <a:ext uri="{9D8B030D-6E8A-4147-A177-3AD203B41FA5}">
                      <a16:colId xmlns:a16="http://schemas.microsoft.com/office/drawing/2014/main" val="2364625045"/>
                    </a:ext>
                  </a:extLst>
                </a:gridCol>
                <a:gridCol w="1316397">
                  <a:extLst>
                    <a:ext uri="{9D8B030D-6E8A-4147-A177-3AD203B41FA5}">
                      <a16:colId xmlns:a16="http://schemas.microsoft.com/office/drawing/2014/main" val="1926396684"/>
                    </a:ext>
                  </a:extLst>
                </a:gridCol>
                <a:gridCol w="1316397">
                  <a:extLst>
                    <a:ext uri="{9D8B030D-6E8A-4147-A177-3AD203B41FA5}">
                      <a16:colId xmlns:a16="http://schemas.microsoft.com/office/drawing/2014/main" val="776422787"/>
                    </a:ext>
                  </a:extLst>
                </a:gridCol>
                <a:gridCol w="1316397">
                  <a:extLst>
                    <a:ext uri="{9D8B030D-6E8A-4147-A177-3AD203B41FA5}">
                      <a16:colId xmlns:a16="http://schemas.microsoft.com/office/drawing/2014/main" val="2014715012"/>
                    </a:ext>
                  </a:extLst>
                </a:gridCol>
                <a:gridCol w="438797">
                  <a:extLst>
                    <a:ext uri="{9D8B030D-6E8A-4147-A177-3AD203B41FA5}">
                      <a16:colId xmlns:a16="http://schemas.microsoft.com/office/drawing/2014/main" val="3350735342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58630357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1137989707"/>
                    </a:ext>
                  </a:extLst>
                </a:gridCol>
              </a:tblGrid>
              <a:tr h="662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751842"/>
                  </a:ext>
                </a:extLst>
              </a:tr>
              <a:tr h="3589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479760"/>
                  </a:ext>
                </a:extLst>
              </a:tr>
              <a:tr h="804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7360"/>
                  </a:ext>
                </a:extLst>
              </a:tr>
              <a:tr h="3745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104416"/>
                  </a:ext>
                </a:extLst>
              </a:tr>
              <a:tr h="789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67973"/>
                  </a:ext>
                </a:extLst>
              </a:tr>
              <a:tr h="337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521311"/>
                  </a:ext>
                </a:extLst>
              </a:tr>
              <a:tr h="826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89915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07D4894-86AC-488A-8772-E3C9128469DF}"/>
              </a:ext>
            </a:extLst>
          </p:cNvPr>
          <p:cNvSpPr txBox="1">
            <a:spLocks/>
          </p:cNvSpPr>
          <p:nvPr/>
        </p:nvSpPr>
        <p:spPr>
          <a:xfrm>
            <a:off x="3323644" y="1068907"/>
            <a:ext cx="4276475" cy="4452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Abadi Extra Light" panose="020B0204020104020204" pitchFamily="34" charset="0"/>
              </a:rPr>
              <a:t>WHITEBOARD</a:t>
            </a:r>
            <a:endParaRPr lang="en-AU" sz="2800" dirty="0">
              <a:latin typeface="Abadi Extra Light" panose="020B02040201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F74F25-72B5-43DF-893D-989147C3F69F}"/>
              </a:ext>
            </a:extLst>
          </p:cNvPr>
          <p:cNvSpPr txBox="1">
            <a:spLocks/>
          </p:cNvSpPr>
          <p:nvPr/>
        </p:nvSpPr>
        <p:spPr>
          <a:xfrm>
            <a:off x="3323645" y="5846848"/>
            <a:ext cx="4276475" cy="705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Abadi Extra Light" panose="020B0204020104020204" pitchFamily="34" charset="0"/>
              </a:rPr>
              <a:t>Back of Room</a:t>
            </a:r>
            <a:endParaRPr lang="en-AU" sz="2800" dirty="0">
              <a:latin typeface="Abadi Extra Light" panose="020B02040201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D0532-60A5-4F12-A70D-9161978818E6}"/>
              </a:ext>
            </a:extLst>
          </p:cNvPr>
          <p:cNvSpPr/>
          <p:nvPr/>
        </p:nvSpPr>
        <p:spPr>
          <a:xfrm>
            <a:off x="600321" y="372357"/>
            <a:ext cx="3693381" cy="803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51AE63-233A-B468-B019-20194C8A74F5}"/>
              </a:ext>
            </a:extLst>
          </p:cNvPr>
          <p:cNvSpPr txBox="1">
            <a:spLocks/>
          </p:cNvSpPr>
          <p:nvPr/>
        </p:nvSpPr>
        <p:spPr>
          <a:xfrm rot="5400000">
            <a:off x="423953" y="6165099"/>
            <a:ext cx="705703" cy="3609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Abadi Extra Light" panose="020B0204020104020204" pitchFamily="34" charset="0"/>
              </a:rPr>
              <a:t>Door</a:t>
            </a:r>
            <a:endParaRPr lang="en-AU" sz="2800" dirty="0">
              <a:latin typeface="Abadi Extra Light" panose="020B02040201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3026F3-0DCF-762C-F9A4-7C5359A75196}"/>
              </a:ext>
            </a:extLst>
          </p:cNvPr>
          <p:cNvSpPr txBox="1">
            <a:spLocks/>
          </p:cNvSpPr>
          <p:nvPr/>
        </p:nvSpPr>
        <p:spPr>
          <a:xfrm>
            <a:off x="7943850" y="700089"/>
            <a:ext cx="2671142" cy="803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Abadi Extra Light" panose="020B0204020104020204" pitchFamily="34" charset="0"/>
              </a:rPr>
              <a:t>Teacher’s Desk</a:t>
            </a:r>
          </a:p>
          <a:p>
            <a:pPr algn="ctr"/>
            <a:endParaRPr lang="en-AU" sz="1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8400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47841</TotalTime>
  <Words>56</Words>
  <Application>Microsoft Macintosh PowerPoint</Application>
  <PresentationFormat>Widescreen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 Extra Light</vt:lpstr>
      <vt:lpstr>Arial</vt:lpstr>
      <vt:lpstr>Calibri</vt:lpstr>
      <vt:lpstr>Century Schoolbook</vt:lpstr>
      <vt:lpstr>Wingdings 2</vt:lpstr>
      <vt:lpstr>View</vt:lpstr>
      <vt:lpstr>Writing</vt:lpstr>
      <vt:lpstr>PowerPoint Presentation</vt:lpstr>
      <vt:lpstr>Show Call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 on Parallel Lines</dc:title>
  <dc:creator>VAN TRICHT, Sarah</dc:creator>
  <cp:lastModifiedBy>Christopher Thomas</cp:lastModifiedBy>
  <cp:revision>100</cp:revision>
  <cp:lastPrinted>2024-12-12T07:59:45Z</cp:lastPrinted>
  <dcterms:created xsi:type="dcterms:W3CDTF">2023-07-13T01:55:00Z</dcterms:created>
  <dcterms:modified xsi:type="dcterms:W3CDTF">2024-12-12T07:59:56Z</dcterms:modified>
</cp:coreProperties>
</file>